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try4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600" dirty="0"/>
              <a:t>Nutry4 Ind. e Com. Ltda. - ME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8898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5"/>
    </mc:Choice>
    <mc:Fallback xmlns="">
      <p:transition spd="slow" advTm="2200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DIFERENCIAIS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qualidade</a:t>
            </a:r>
          </a:p>
          <a:p>
            <a:r>
              <a:rPr lang="pt-BR" dirty="0"/>
              <a:t>- apresentação dos produtos</a:t>
            </a:r>
          </a:p>
          <a:p>
            <a:r>
              <a:rPr lang="pt-BR" dirty="0"/>
              <a:t>- marca</a:t>
            </a:r>
          </a:p>
          <a:p>
            <a:r>
              <a:rPr lang="pt-BR" dirty="0"/>
              <a:t>- localização estratégica</a:t>
            </a:r>
          </a:p>
        </p:txBody>
      </p:sp>
    </p:spTree>
    <p:extLst>
      <p:ext uri="{BB962C8B-B14F-4D97-AF65-F5344CB8AC3E}">
        <p14:creationId xmlns:p14="http://schemas.microsoft.com/office/powerpoint/2010/main" val="178834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3"/>
    </mc:Choice>
    <mc:Fallback xmlns="">
      <p:transition spd="slow" advTm="1057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FINANCEIRO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capital social: R$ 270.000,00</a:t>
            </a:r>
          </a:p>
          <a:p>
            <a:r>
              <a:rPr lang="pt-BR" dirty="0"/>
              <a:t>- lucro líquido médio: 18 %</a:t>
            </a:r>
          </a:p>
          <a:p>
            <a:r>
              <a:rPr lang="pt-BR" dirty="0"/>
              <a:t>- passivo: não há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61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8"/>
    </mc:Choice>
    <mc:Fallback xmlns="">
      <p:transition spd="slow" advTm="1265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IMÓVEL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galpão com 440 m² alugado</a:t>
            </a:r>
          </a:p>
          <a:p>
            <a:r>
              <a:rPr lang="pt-BR" dirty="0"/>
              <a:t>- 2 pavimentos</a:t>
            </a:r>
          </a:p>
          <a:p>
            <a:r>
              <a:rPr lang="pt-BR" dirty="0"/>
              <a:t>- escritório</a:t>
            </a:r>
          </a:p>
          <a:p>
            <a:r>
              <a:rPr lang="pt-BR" dirty="0"/>
              <a:t>- recepção</a:t>
            </a:r>
          </a:p>
          <a:p>
            <a:r>
              <a:rPr lang="pt-BR" dirty="0"/>
              <a:t>- sala de reunião</a:t>
            </a:r>
          </a:p>
          <a:p>
            <a:r>
              <a:rPr lang="pt-BR" dirty="0"/>
              <a:t>- vagas: 4</a:t>
            </a:r>
          </a:p>
        </p:txBody>
      </p:sp>
    </p:spTree>
    <p:extLst>
      <p:ext uri="{BB962C8B-B14F-4D97-AF65-F5344CB8AC3E}">
        <p14:creationId xmlns:p14="http://schemas.microsoft.com/office/powerpoint/2010/main" val="1061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8"/>
    </mc:Choice>
    <mc:Fallback xmlns="">
      <p:transition spd="slow" advTm="981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máquina </a:t>
            </a:r>
            <a:r>
              <a:rPr lang="pt-BR" dirty="0" err="1"/>
              <a:t>semi</a:t>
            </a:r>
            <a:r>
              <a:rPr lang="pt-BR" dirty="0"/>
              <a:t> automática Dosetec com 2 canais</a:t>
            </a:r>
          </a:p>
          <a:p>
            <a:r>
              <a:rPr lang="pt-BR" dirty="0"/>
              <a:t>- máquina de selagem automática</a:t>
            </a:r>
          </a:p>
          <a:p>
            <a:r>
              <a:rPr lang="pt-BR" dirty="0"/>
              <a:t>- máquina manual de selagem</a:t>
            </a:r>
          </a:p>
          <a:p>
            <a:r>
              <a:rPr lang="pt-BR" dirty="0"/>
              <a:t>- balança eletrônica até 30 kg</a:t>
            </a:r>
          </a:p>
          <a:p>
            <a:r>
              <a:rPr lang="pt-BR" dirty="0"/>
              <a:t>- balança manual até 150 kg</a:t>
            </a:r>
          </a:p>
          <a:p>
            <a:r>
              <a:rPr lang="pt-BR" dirty="0"/>
              <a:t>- máquina </a:t>
            </a:r>
            <a:r>
              <a:rPr lang="pt-BR" dirty="0" err="1"/>
              <a:t>semi</a:t>
            </a:r>
            <a:r>
              <a:rPr lang="pt-BR" dirty="0"/>
              <a:t> automática datadora</a:t>
            </a:r>
          </a:p>
          <a:p>
            <a:r>
              <a:rPr lang="pt-BR" dirty="0"/>
              <a:t>- 3 mesas em aço inox</a:t>
            </a:r>
          </a:p>
          <a:p>
            <a:r>
              <a:rPr lang="pt-BR" dirty="0"/>
              <a:t>- 27 </a:t>
            </a:r>
            <a:r>
              <a:rPr lang="pt-BR" dirty="0" err="1"/>
              <a:t>paletes</a:t>
            </a:r>
            <a:r>
              <a:rPr lang="pt-BR" dirty="0"/>
              <a:t> em polipropileno 1,00 X 1,20 capacidade de carga ativa 700 kg e estacionária 1200 kg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44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2"/>
    </mc:Choice>
    <mc:Fallback xmlns="">
      <p:transition spd="slow" advTm="627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- 60 caixas de polipropileno 52 litros e utensílios e recipientes p/ manuseio dos produtos</a:t>
            </a:r>
          </a:p>
          <a:p>
            <a:r>
              <a:rPr lang="pt-BR" dirty="0"/>
              <a:t>- balança de precisão para pequenas </a:t>
            </a:r>
            <a:r>
              <a:rPr lang="pt-BR" dirty="0" err="1"/>
              <a:t>gramagens</a:t>
            </a:r>
            <a:r>
              <a:rPr lang="pt-BR" dirty="0"/>
              <a:t> </a:t>
            </a:r>
          </a:p>
          <a:p>
            <a:r>
              <a:rPr lang="pt-BR" dirty="0"/>
              <a:t>- impressora a laser </a:t>
            </a:r>
          </a:p>
          <a:p>
            <a:r>
              <a:rPr lang="pt-BR" dirty="0"/>
              <a:t>- computador e monitor com software de administração, controle de estoques, código de barras, emissão de notas fiscais, etc. (completo)</a:t>
            </a:r>
          </a:p>
          <a:p>
            <a:r>
              <a:rPr lang="pt-BR" dirty="0"/>
              <a:t>- nobreak</a:t>
            </a:r>
          </a:p>
          <a:p>
            <a:r>
              <a:rPr lang="pt-BR" dirty="0"/>
              <a:t>- central telefônica PABX e 6 aparelhos de telefone com visor e recursos</a:t>
            </a:r>
          </a:p>
          <a:p>
            <a:r>
              <a:rPr lang="pt-BR" dirty="0"/>
              <a:t>- central de alarme e monitoramento a distancia</a:t>
            </a:r>
          </a:p>
          <a:p>
            <a:r>
              <a:rPr lang="pt-BR" dirty="0"/>
              <a:t>- 4 mesas e cadeiras de escritório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39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33"/>
    </mc:Choice>
    <mc:Fallback xmlns="">
      <p:transition spd="slow" advTm="1753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84388"/>
          </a:xfrm>
        </p:spPr>
        <p:txBody>
          <a:bodyPr/>
          <a:lstStyle/>
          <a:p>
            <a:pPr algn="ctr"/>
            <a:r>
              <a:rPr lang="pt-BR" dirty="0"/>
              <a:t>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- 2 armários de escritório com portas</a:t>
            </a:r>
          </a:p>
          <a:p>
            <a:r>
              <a:rPr lang="pt-BR" dirty="0"/>
              <a:t>- 2 armários de aço nos banheiros para funcionários</a:t>
            </a:r>
          </a:p>
          <a:p>
            <a:r>
              <a:rPr lang="pt-BR" dirty="0"/>
              <a:t>- 1 geladeira com congelador</a:t>
            </a:r>
          </a:p>
          <a:p>
            <a:r>
              <a:rPr lang="pt-BR" dirty="0"/>
              <a:t>- 1 micro-ondas</a:t>
            </a:r>
          </a:p>
          <a:p>
            <a:r>
              <a:rPr lang="pt-BR" dirty="0"/>
              <a:t>- 1 filtro de água elétrico com refrigeração</a:t>
            </a:r>
          </a:p>
          <a:p>
            <a:r>
              <a:rPr lang="pt-BR" dirty="0"/>
              <a:t>- 6 cadeiras e 2 mesas de copa</a:t>
            </a:r>
          </a:p>
          <a:p>
            <a:r>
              <a:rPr lang="pt-BR" dirty="0"/>
              <a:t>- 1 cafeteira</a:t>
            </a:r>
          </a:p>
          <a:p>
            <a:r>
              <a:rPr lang="pt-BR" dirty="0"/>
              <a:t>- extintores de agua pressurizada e pó químico</a:t>
            </a:r>
          </a:p>
          <a:p>
            <a:r>
              <a:rPr lang="pt-BR" dirty="0"/>
              <a:t>- mesa de reunião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187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7"/>
    </mc:Choice>
    <mc:Fallback xmlns="">
      <p:transition spd="slow" advTm="1898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ESTOQUE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produtos: R$ 49.000,00</a:t>
            </a:r>
          </a:p>
          <a:p>
            <a:r>
              <a:rPr lang="pt-BR" dirty="0"/>
              <a:t>- embalagens: R$ 14.000,00</a:t>
            </a:r>
          </a:p>
        </p:txBody>
      </p:sp>
    </p:spTree>
    <p:extLst>
      <p:ext uri="{BB962C8B-B14F-4D97-AF65-F5344CB8AC3E}">
        <p14:creationId xmlns:p14="http://schemas.microsoft.com/office/powerpoint/2010/main" val="14611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9"/>
    </mc:Choice>
    <mc:Fallback xmlns="">
      <p:transition spd="slow" advTm="472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VENDA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/>
              <a:t>MOTIVO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- sócios com problemas de saúde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/>
              <a:t>Valor e condições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/>
              <a:t>- 10</a:t>
            </a:r>
            <a:r>
              <a:rPr lang="pt-BR"/>
              <a:t>0</a:t>
            </a:r>
            <a:r>
              <a:rPr lang="pt-BR"/>
              <a:t> </a:t>
            </a:r>
            <a:r>
              <a:rPr lang="pt-BR" dirty="0"/>
              <a:t>% das quotas: R</a:t>
            </a:r>
            <a:r>
              <a:rPr lang="pt-BR"/>
              <a:t>$ 36</a:t>
            </a:r>
            <a:r>
              <a:rPr lang="pt-BR"/>
              <a:t>0</a:t>
            </a:r>
            <a:r>
              <a:rPr lang="pt-BR"/>
              <a:t>0.000,00</a:t>
            </a:r>
            <a:endParaRPr lang="pt-BR" dirty="0"/>
          </a:p>
          <a:p>
            <a:r>
              <a:rPr lang="pt-BR" dirty="0"/>
              <a:t>- condições: a estudar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3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5"/>
    </mc:Choice>
    <mc:Fallback xmlns="">
      <p:transition spd="slow" advTm="51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/>
              <a:t>APRESENTAÇÃO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65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0"/>
    </mc:Choice>
    <mc:Fallback xmlns="">
      <p:transition spd="slow" advTm="91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/>
              <a:t>MARCAS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1058" y="1846263"/>
            <a:ext cx="5690209" cy="4022725"/>
          </a:xfrm>
        </p:spPr>
      </p:pic>
    </p:spTree>
    <p:extLst>
      <p:ext uri="{BB962C8B-B14F-4D97-AF65-F5344CB8AC3E}">
        <p14:creationId xmlns:p14="http://schemas.microsoft.com/office/powerpoint/2010/main" val="23299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3"/>
    </mc:Choice>
    <mc:Fallback xmlns="">
      <p:transition spd="slow" advTm="1029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INFORMAÇÕES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Razão Social: Nutry4 Ind. e Com. Ltda. – ME</a:t>
            </a:r>
          </a:p>
          <a:p>
            <a:r>
              <a:rPr lang="pt-BR" dirty="0"/>
              <a:t>Endereço: Av. Padroeira, 101 – Jardim São Gabriel II – 13327-543 – Salto/SP</a:t>
            </a:r>
          </a:p>
          <a:p>
            <a:r>
              <a:rPr lang="pt-BR" dirty="0"/>
              <a:t>Telefone: (11) 4021-5926</a:t>
            </a:r>
          </a:p>
          <a:p>
            <a:r>
              <a:rPr lang="pt-BR" dirty="0"/>
              <a:t>CNPJ: 23.982.417/0001-00</a:t>
            </a:r>
          </a:p>
          <a:p>
            <a:r>
              <a:rPr lang="pt-BR" dirty="0"/>
              <a:t>Data da Fundação: 15/01/2016</a:t>
            </a:r>
          </a:p>
          <a:p>
            <a:r>
              <a:rPr lang="pt-BR" dirty="0"/>
              <a:t>Início das Operações: 10/2016</a:t>
            </a:r>
          </a:p>
          <a:p>
            <a:r>
              <a:rPr lang="pt-BR" dirty="0"/>
              <a:t>Website: </a:t>
            </a:r>
            <a:r>
              <a:rPr lang="pt-BR" dirty="0">
                <a:hlinkClick r:id="rId2"/>
              </a:rPr>
              <a:t>www.nutry4.com</a:t>
            </a:r>
            <a:endParaRPr lang="pt-BR" dirty="0"/>
          </a:p>
          <a:p>
            <a:r>
              <a:rPr lang="pt-BR" dirty="0"/>
              <a:t>E-mail: alfredo@nutry4.com</a:t>
            </a:r>
          </a:p>
        </p:txBody>
      </p:sp>
    </p:spTree>
    <p:extLst>
      <p:ext uri="{BB962C8B-B14F-4D97-AF65-F5344CB8AC3E}">
        <p14:creationId xmlns:p14="http://schemas.microsoft.com/office/powerpoint/2010/main" val="11611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29"/>
    </mc:Choice>
    <mc:Fallback xmlns="">
      <p:transition spd="slow" advTm="165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PRODUTOS PRINCIPAIS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Condimentos</a:t>
            </a:r>
          </a:p>
          <a:p>
            <a:r>
              <a:rPr lang="pt-BR" dirty="0"/>
              <a:t>- Especiarias</a:t>
            </a:r>
          </a:p>
          <a:p>
            <a:r>
              <a:rPr lang="pt-BR" dirty="0"/>
              <a:t>- Castanhas</a:t>
            </a:r>
          </a:p>
          <a:p>
            <a:r>
              <a:rPr lang="pt-BR" dirty="0"/>
              <a:t>- Amendoins</a:t>
            </a:r>
          </a:p>
          <a:p>
            <a:r>
              <a:rPr lang="pt-BR" dirty="0"/>
              <a:t>- Frutas Secas</a:t>
            </a:r>
          </a:p>
        </p:txBody>
      </p:sp>
    </p:spTree>
    <p:extLst>
      <p:ext uri="{BB962C8B-B14F-4D97-AF65-F5344CB8AC3E}">
        <p14:creationId xmlns:p14="http://schemas.microsoft.com/office/powerpoint/2010/main" val="204385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2"/>
    </mc:Choice>
    <mc:Fallback xmlns="">
      <p:transition spd="slow" advTm="844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PRODUTOS SECUNDÁRIOS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Molhos de parceiros (em desenvolvimento com nossa marca)</a:t>
            </a:r>
          </a:p>
          <a:p>
            <a:r>
              <a:rPr lang="pt-BR" dirty="0"/>
              <a:t>- Tapioca de parceiros (em desenvolvimento com nossa marca)</a:t>
            </a:r>
          </a:p>
          <a:p>
            <a:r>
              <a:rPr lang="pt-BR" dirty="0"/>
              <a:t>- Farináceos (em desenvolvimento com nossa marca)</a:t>
            </a:r>
          </a:p>
        </p:txBody>
      </p:sp>
    </p:spTree>
    <p:extLst>
      <p:ext uri="{BB962C8B-B14F-4D97-AF65-F5344CB8AC3E}">
        <p14:creationId xmlns:p14="http://schemas.microsoft.com/office/powerpoint/2010/main" val="23660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5"/>
    </mc:Choice>
    <mc:Fallback xmlns="">
      <p:transition spd="slow" advTm="1463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351691"/>
            <a:ext cx="8943975" cy="59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1"/>
    </mc:Choice>
    <mc:Fallback xmlns="">
      <p:transition spd="slow" advTm="937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INFORMAÇÕES GERAIS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empresa em funcionamento</a:t>
            </a:r>
          </a:p>
          <a:p>
            <a:r>
              <a:rPr lang="pt-BR" dirty="0"/>
              <a:t>- nº de sócios: 3 c/ idade entre 50 e 60 anos</a:t>
            </a:r>
          </a:p>
          <a:p>
            <a:r>
              <a:rPr lang="pt-BR" dirty="0"/>
              <a:t>- nº de colaboradores: atualmente 5</a:t>
            </a:r>
          </a:p>
          <a:p>
            <a:r>
              <a:rPr lang="pt-BR" dirty="0"/>
              <a:t>- horário de funcionamento: 2ª feira a 5ª feira das 08:00 as 18:00 horas</a:t>
            </a:r>
          </a:p>
          <a:p>
            <a:r>
              <a:rPr lang="pt-BR" dirty="0"/>
              <a:t>                                                    6ª feira das 08:00 as 17:00 horas</a:t>
            </a:r>
          </a:p>
          <a:p>
            <a:r>
              <a:rPr lang="pt-BR" dirty="0"/>
              <a:t>- sindicato: </a:t>
            </a:r>
            <a:r>
              <a:rPr lang="pt-BR" dirty="0" err="1"/>
              <a:t>Sitac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67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2"/>
    </mc:Choice>
    <mc:Fallback xmlns="">
      <p:transition spd="slow" advTm="1212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4400" dirty="0"/>
              <a:t>vendas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- feitas através de representantes comissionados</a:t>
            </a:r>
          </a:p>
          <a:p>
            <a:r>
              <a:rPr lang="pt-BR" dirty="0"/>
              <a:t>- venda direta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sz="4400" dirty="0"/>
              <a:t>CLIENTES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- mercados</a:t>
            </a:r>
          </a:p>
          <a:p>
            <a:r>
              <a:rPr lang="pt-BR" dirty="0"/>
              <a:t>- empórios </a:t>
            </a:r>
          </a:p>
          <a:p>
            <a:r>
              <a:rPr lang="pt-BR" dirty="0"/>
              <a:t>- padarias</a:t>
            </a:r>
          </a:p>
          <a:p>
            <a:r>
              <a:rPr lang="pt-BR" dirty="0"/>
              <a:t>- distribuidoras</a:t>
            </a:r>
          </a:p>
        </p:txBody>
      </p:sp>
    </p:spTree>
    <p:extLst>
      <p:ext uri="{BB962C8B-B14F-4D97-AF65-F5344CB8AC3E}">
        <p14:creationId xmlns:p14="http://schemas.microsoft.com/office/powerpoint/2010/main" val="158799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95"/>
    </mc:Choice>
    <mc:Fallback xmlns="">
      <p:transition spd="slow" advTm="14795"/>
    </mc:Fallback>
  </mc:AlternateContent>
</p:sld>
</file>

<file path=ppt/theme/theme1.xml><?xml version="1.0" encoding="utf-8"?>
<a:theme xmlns:a="http://schemas.openxmlformats.org/drawingml/2006/main" name="Retrospec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609</TotalTime>
  <Words>489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Retrospectiva</vt:lpstr>
      <vt:lpstr>Nutry4 Ind. e Com. Ltda. - ME</vt:lpstr>
      <vt:lpstr>APRESENTAÇÃO</vt:lpstr>
      <vt:lpstr>MARCAS</vt:lpstr>
      <vt:lpstr>INFORMAÇÕES</vt:lpstr>
      <vt:lpstr>PRODUTOS PRINCIPAIS</vt:lpstr>
      <vt:lpstr>PRODUTOS SECUNDÁRIOS</vt:lpstr>
      <vt:lpstr>Apresentação do PowerPoint</vt:lpstr>
      <vt:lpstr>INFORMAÇÕES GERAIS</vt:lpstr>
      <vt:lpstr>Apresentação do PowerPoint</vt:lpstr>
      <vt:lpstr>DIFERENCIAIS</vt:lpstr>
      <vt:lpstr>FINANCEIRO</vt:lpstr>
      <vt:lpstr>IMÓVEL</vt:lpstr>
      <vt:lpstr>ATIVOS</vt:lpstr>
      <vt:lpstr>ATIVOS</vt:lpstr>
      <vt:lpstr>ATIVOS</vt:lpstr>
      <vt:lpstr>ESTOQUE</vt:lpstr>
      <vt:lpstr>VENDA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Nutry4 Ind. e Com. Ltda. - ME</dc:title>
  <dc:creator>Sergio Lowenthal</dc:creator>
  <cp:lastModifiedBy>Sergio Lowenthal</cp:lastModifiedBy>
  <cp:revision>30</cp:revision>
  <dcterms:created xsi:type="dcterms:W3CDTF">2016-11-10T10:34:52Z</dcterms:created>
  <dcterms:modified xsi:type="dcterms:W3CDTF">2017-03-21T17:11:02Z</dcterms:modified>
</cp:coreProperties>
</file>